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5"/>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42" r:id="rId434"/>
    <p:sldId id="1208" r:id="rId435"/>
    <p:sldId id="1209" r:id="rId436"/>
    <p:sldId id="1137" r:id="rId437"/>
    <p:sldId id="1138" r:id="rId438"/>
    <p:sldId id="1139" r:id="rId439"/>
    <p:sldId id="1140" r:id="rId440"/>
    <p:sldId id="1078" r:id="rId441"/>
    <p:sldId id="1141" r:id="rId442"/>
    <p:sldId id="1142" r:id="rId443"/>
    <p:sldId id="1143" r:id="rId444"/>
    <p:sldId id="1144" r:id="rId445"/>
    <p:sldId id="1145" r:id="rId446"/>
    <p:sldId id="1146" r:id="rId447"/>
    <p:sldId id="1147" r:id="rId448"/>
    <p:sldId id="1061" r:id="rId449"/>
    <p:sldId id="1062" r:id="rId450"/>
    <p:sldId id="1063" r:id="rId451"/>
    <p:sldId id="1170" r:id="rId452"/>
    <p:sldId id="1064" r:id="rId453"/>
    <p:sldId id="1065" r:id="rId454"/>
    <p:sldId id="342" r:id="rId455"/>
    <p:sldId id="1067" r:id="rId456"/>
    <p:sldId id="1068" r:id="rId457"/>
    <p:sldId id="727" r:id="rId458"/>
    <p:sldId id="728" r:id="rId459"/>
    <p:sldId id="781" r:id="rId460"/>
    <p:sldId id="1007" r:id="rId461"/>
    <p:sldId id="730" r:id="rId462"/>
    <p:sldId id="1157" r:id="rId463"/>
    <p:sldId id="1158" r:id="rId464"/>
    <p:sldId id="775" r:id="rId465"/>
    <p:sldId id="734" r:id="rId466"/>
    <p:sldId id="735" r:id="rId467"/>
    <p:sldId id="738" r:id="rId468"/>
    <p:sldId id="774" r:id="rId469"/>
    <p:sldId id="737" r:id="rId470"/>
    <p:sldId id="740" r:id="rId471"/>
    <p:sldId id="968" r:id="rId472"/>
    <p:sldId id="969" r:id="rId473"/>
    <p:sldId id="1045" r:id="rId474"/>
    <p:sldId id="986" r:id="rId475"/>
    <p:sldId id="427" r:id="rId476"/>
    <p:sldId id="688" r:id="rId477"/>
    <p:sldId id="689" r:id="rId478"/>
    <p:sldId id="731" r:id="rId479"/>
    <p:sldId id="732" r:id="rId480"/>
    <p:sldId id="758" r:id="rId481"/>
    <p:sldId id="759" r:id="rId482"/>
    <p:sldId id="916" r:id="rId483"/>
    <p:sldId id="917" r:id="rId484"/>
    <p:sldId id="840" r:id="rId485"/>
    <p:sldId id="841" r:id="rId486"/>
    <p:sldId id="939" r:id="rId487"/>
    <p:sldId id="766" r:id="rId488"/>
    <p:sldId id="767" r:id="rId489"/>
    <p:sldId id="776" r:id="rId490"/>
    <p:sldId id="752" r:id="rId491"/>
    <p:sldId id="753" r:id="rId492"/>
    <p:sldId id="764" r:id="rId493"/>
    <p:sldId id="765" r:id="rId494"/>
    <p:sldId id="874" r:id="rId495"/>
    <p:sldId id="946" r:id="rId496"/>
    <p:sldId id="777" r:id="rId497"/>
    <p:sldId id="762" r:id="rId498"/>
    <p:sldId id="763" r:id="rId499"/>
    <p:sldId id="769" r:id="rId500"/>
    <p:sldId id="770" r:id="rId501"/>
    <p:sldId id="873" r:id="rId502"/>
    <p:sldId id="875" r:id="rId503"/>
    <p:sldId id="1069" r:id="rId504"/>
    <p:sldId id="943" r:id="rId505"/>
    <p:sldId id="755" r:id="rId506"/>
    <p:sldId id="754" r:id="rId507"/>
    <p:sldId id="760" r:id="rId508"/>
    <p:sldId id="952" r:id="rId509"/>
    <p:sldId id="768" r:id="rId510"/>
    <p:sldId id="761" r:id="rId511"/>
    <p:sldId id="861" r:id="rId512"/>
    <p:sldId id="862" r:id="rId513"/>
    <p:sldId id="756" r:id="rId514"/>
    <p:sldId id="771" r:id="rId515"/>
    <p:sldId id="876" r:id="rId516"/>
    <p:sldId id="778" r:id="rId517"/>
    <p:sldId id="779" r:id="rId518"/>
    <p:sldId id="834" r:id="rId519"/>
    <p:sldId id="780" r:id="rId520"/>
    <p:sldId id="833" r:id="rId521"/>
    <p:sldId id="783" r:id="rId522"/>
    <p:sldId id="880" r:id="rId523"/>
    <p:sldId id="881" r:id="rId524"/>
    <p:sldId id="879" r:id="rId525"/>
    <p:sldId id="866" r:id="rId526"/>
    <p:sldId id="878" r:id="rId527"/>
    <p:sldId id="867" r:id="rId528"/>
    <p:sldId id="868" r:id="rId529"/>
    <p:sldId id="870" r:id="rId530"/>
    <p:sldId id="1241" r:id="rId531"/>
    <p:sldId id="869" r:id="rId532"/>
    <p:sldId id="1033" r:id="rId533"/>
    <p:sldId id="1021" r:id="rId534"/>
    <p:sldId id="1022" r:id="rId535"/>
    <p:sldId id="1023" r:id="rId536"/>
    <p:sldId id="1024" r:id="rId537"/>
    <p:sldId id="1025" r:id="rId538"/>
    <p:sldId id="1027" r:id="rId539"/>
    <p:sldId id="1028" r:id="rId540"/>
    <p:sldId id="1029" r:id="rId541"/>
    <p:sldId id="1030" r:id="rId542"/>
    <p:sldId id="1032" r:id="rId543"/>
    <p:sldId id="1031" r:id="rId544"/>
    <p:sldId id="885" r:id="rId545"/>
    <p:sldId id="1074" r:id="rId546"/>
    <p:sldId id="976" r:id="rId547"/>
    <p:sldId id="933" r:id="rId548"/>
    <p:sldId id="954" r:id="rId549"/>
    <p:sldId id="788" r:id="rId550"/>
    <p:sldId id="988" r:id="rId551"/>
    <p:sldId id="1026" r:id="rId552"/>
    <p:sldId id="1106" r:id="rId553"/>
    <p:sldId id="858" r:id="rId5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CD7311"/>
    <a:srgbClr val="E12F2B"/>
    <a:srgbClr val="E01E1E"/>
    <a:srgbClr val="E1FBF9"/>
    <a:srgbClr val="D9DD21"/>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8573475"/>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19006772"/>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1" y="149641"/>
            <a:ext cx="2570971"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4262456772"/>
              </p:ext>
            </p:extLst>
          </p:nvPr>
        </p:nvGraphicFramePr>
        <p:xfrm>
          <a:off x="212661" y="1077075"/>
          <a:ext cx="5883339" cy="2225040"/>
        </p:xfrm>
        <a:graphic>
          <a:graphicData uri="http://schemas.openxmlformats.org/drawingml/2006/table">
            <a:tbl>
              <a:tblPr firstRow="1" bandRow="1">
                <a:tableStyleId>{5940675A-B579-460E-94D1-54222C63F5DA}</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ctr"/>
                      <a:r>
                        <a:rPr lang="en-US" dirty="0">
                          <a:solidFill>
                            <a:srgbClr val="006C86"/>
                          </a:solidFill>
                          <a:latin typeface="Arial" panose="020B0604020202020204" pitchFamily="34" charset="0"/>
                          <a:cs typeface="Arial" panose="020B0604020202020204" pitchFamily="34" charset="0"/>
                        </a:rPr>
                        <a:t>RollNo</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Name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Mobile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City</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State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isActive</a:t>
                      </a:r>
                      <a:endParaRPr lang="en-IN" dirty="0">
                        <a:solidFill>
                          <a:srgbClr val="006C86"/>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Ramesh</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xxxxxx</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Pune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MH</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Amit</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Rajan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Surat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Bhavin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Pankaj</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Surat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08713145"/>
              </p:ext>
            </p:extLst>
          </p:nvPr>
        </p:nvGraphicFramePr>
        <p:xfrm>
          <a:off x="6589398" y="1052736"/>
          <a:ext cx="4875225" cy="22250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algn="ctr"/>
                      <a:r>
                        <a:rPr lang="en-US" dirty="0">
                          <a:solidFill>
                            <a:srgbClr val="006C86"/>
                          </a:solidFill>
                          <a:latin typeface="Arial" panose="020B0604020202020204" pitchFamily="34" charset="0"/>
                          <a:cs typeface="Arial" panose="020B0604020202020204" pitchFamily="34" charset="0"/>
                        </a:rPr>
                        <a:t>RollNo</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StudentName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CourceName</a:t>
                      </a:r>
                      <a:endParaRPr lang="en-IN" dirty="0">
                        <a:solidFill>
                          <a:srgbClr val="006C86"/>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Ramesh</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RDBMS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Amit</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Rajan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Bhavin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Pankaj</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620688"/>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620688"/>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429000"/>
            <a:ext cx="11251962" cy="2123658"/>
          </a:xfrm>
          <a:prstGeom prst="rect">
            <a:avLst/>
          </a:prstGeom>
          <a:noFill/>
        </p:spPr>
        <p:txBody>
          <a:bodyPr wrap="square">
            <a:spAutoFit/>
          </a:bodyPr>
          <a:lstStyle/>
          <a:p>
            <a:pPr algn="l" fontAlgn="base"/>
            <a:r>
              <a:rPr lang="en-US" b="1" i="0" dirty="0">
                <a:solidFill>
                  <a:schemeClr val="tx1">
                    <a:lumMod val="85000"/>
                    <a:lumOff val="15000"/>
                  </a:schemeClr>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chemeClr val="tx1">
                    <a:lumMod val="85000"/>
                    <a:lumOff val="15000"/>
                  </a:schemeClr>
                </a:solidFill>
                <a:effectLst/>
                <a:latin typeface="Arial" panose="020B0604020202020204" pitchFamily="34" charset="0"/>
                <a:cs typeface="Arial" panose="020B0604020202020204" pitchFamily="34" charset="0"/>
              </a:rPr>
              <a:t>Deletion and Updation anomaly:</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=1, it will not allow.</a:t>
            </a:r>
          </a:p>
        </p:txBody>
      </p:sp>
    </p:spTree>
    <p:extLst>
      <p:ext uri="{BB962C8B-B14F-4D97-AF65-F5344CB8AC3E}">
        <p14:creationId xmlns:p14="http://schemas.microsoft.com/office/powerpoint/2010/main" val="861043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31744</TotalTime>
  <Words>45259</Words>
  <Application>Microsoft Office PowerPoint</Application>
  <PresentationFormat>Widescreen</PresentationFormat>
  <Paragraphs>5660</Paragraphs>
  <Slides>553</Slides>
  <Notes>16</Notes>
  <HiddenSlides>147</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553</vt:i4>
      </vt:variant>
    </vt:vector>
  </HeadingPairs>
  <TitlesOfParts>
    <vt:vector size="586"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6831</cp:revision>
  <dcterms:created xsi:type="dcterms:W3CDTF">2015-10-09T06:09:34Z</dcterms:created>
  <dcterms:modified xsi:type="dcterms:W3CDTF">2020-08-09T06:44:44Z</dcterms:modified>
</cp:coreProperties>
</file>